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363957</c:v>
                </c:pt>
                <c:pt idx="1">
                  <c:v>419293</c:v>
                </c:pt>
                <c:pt idx="2">
                  <c:v>438993</c:v>
                </c:pt>
                <c:pt idx="3">
                  <c:v>358510</c:v>
                </c:pt>
                <c:pt idx="4">
                  <c:v>263140</c:v>
                </c:pt>
                <c:pt idx="5">
                  <c:v>124840</c:v>
                </c:pt>
                <c:pt idx="6">
                  <c:v>71900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358045</c:v>
                </c:pt>
                <c:pt idx="1">
                  <c:v>426774</c:v>
                </c:pt>
                <c:pt idx="2">
                  <c:v>444732</c:v>
                </c:pt>
                <c:pt idx="3">
                  <c:v>363699</c:v>
                </c:pt>
                <c:pt idx="4">
                  <c:v>260582</c:v>
                </c:pt>
                <c:pt idx="5">
                  <c:v>117320</c:v>
                </c:pt>
                <c:pt idx="6">
                  <c:v>60089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731879</c:v>
                </c:pt>
                <c:pt idx="1">
                  <c:v>772089</c:v>
                </c:pt>
                <c:pt idx="2">
                  <c:v>842237</c:v>
                </c:pt>
                <c:pt idx="3">
                  <c:v>749880</c:v>
                </c:pt>
                <c:pt idx="4">
                  <c:v>535175</c:v>
                </c:pt>
                <c:pt idx="5">
                  <c:v>245043</c:v>
                </c:pt>
                <c:pt idx="6">
                  <c:v>119214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725624</c:v>
                </c:pt>
                <c:pt idx="1">
                  <c:v>790677</c:v>
                </c:pt>
                <c:pt idx="2">
                  <c:v>865493</c:v>
                </c:pt>
                <c:pt idx="3">
                  <c:v>761670</c:v>
                </c:pt>
                <c:pt idx="4">
                  <c:v>537531</c:v>
                </c:pt>
                <c:pt idx="5">
                  <c:v>234827</c:v>
                </c:pt>
                <c:pt idx="6">
                  <c:v>100802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1954884</c:v>
                </c:pt>
                <c:pt idx="1">
                  <c:v>2040633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1985383</c:v>
                </c:pt>
                <c:pt idx="1">
                  <c:v>2031241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미국</c:v>
                </c:pt>
                <c:pt idx="4">
                  <c:v>네덜란드</c:v>
                </c:pt>
                <c:pt idx="5">
                  <c:v>인도네시아</c:v>
                </c:pt>
                <c:pt idx="6">
                  <c:v>러시아</c:v>
                </c:pt>
                <c:pt idx="7">
                  <c:v>베트남</c:v>
                </c:pt>
                <c:pt idx="8">
                  <c:v>프랑스</c:v>
                </c:pt>
                <c:pt idx="9">
                  <c:v>일본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218814</c:v>
                </c:pt>
                <c:pt idx="1">
                  <c:v>1651</c:v>
                </c:pt>
                <c:pt idx="2">
                  <c:v>462</c:v>
                </c:pt>
                <c:pt idx="3">
                  <c:v>2146</c:v>
                </c:pt>
                <c:pt idx="4">
                  <c:v>1473</c:v>
                </c:pt>
                <c:pt idx="5">
                  <c:v>1478</c:v>
                </c:pt>
                <c:pt idx="6">
                  <c:v>2939</c:v>
                </c:pt>
                <c:pt idx="7">
                  <c:v>2514</c:v>
                </c:pt>
                <c:pt idx="8">
                  <c:v>881</c:v>
                </c:pt>
                <c:pt idx="9">
                  <c:v>30234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미국</c:v>
                </c:pt>
                <c:pt idx="4">
                  <c:v>네덜란드</c:v>
                </c:pt>
                <c:pt idx="5">
                  <c:v>인도네시아</c:v>
                </c:pt>
                <c:pt idx="6">
                  <c:v>러시아</c:v>
                </c:pt>
                <c:pt idx="7">
                  <c:v>베트남</c:v>
                </c:pt>
                <c:pt idx="8">
                  <c:v>프랑스</c:v>
                </c:pt>
                <c:pt idx="9">
                  <c:v>일본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8057</c:v>
                </c:pt>
                <c:pt idx="1">
                  <c:v>656</c:v>
                </c:pt>
                <c:pt idx="2">
                  <c:v>408</c:v>
                </c:pt>
                <c:pt idx="3">
                  <c:v>396</c:v>
                </c:pt>
                <c:pt idx="4">
                  <c:v>358</c:v>
                </c:pt>
                <c:pt idx="5">
                  <c:v>351</c:v>
                </c:pt>
                <c:pt idx="6">
                  <c:v>246</c:v>
                </c:pt>
                <c:pt idx="7">
                  <c:v>195</c:v>
                </c:pt>
                <c:pt idx="8">
                  <c:v>150</c:v>
                </c:pt>
                <c:pt idx="9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293469</c:v>
                </c:pt>
                <c:pt idx="1">
                  <c:v>221054</c:v>
                </c:pt>
                <c:pt idx="2">
                  <c:v>287568</c:v>
                </c:pt>
                <c:pt idx="3">
                  <c:v>282780</c:v>
                </c:pt>
                <c:pt idx="4">
                  <c:v>176552</c:v>
                </c:pt>
                <c:pt idx="5">
                  <c:v>80081</c:v>
                </c:pt>
                <c:pt idx="6">
                  <c:v>33574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281799</c:v>
                </c:pt>
                <c:pt idx="1">
                  <c:v>219043</c:v>
                </c:pt>
                <c:pt idx="2">
                  <c:v>287372</c:v>
                </c:pt>
                <c:pt idx="3">
                  <c:v>275467</c:v>
                </c:pt>
                <c:pt idx="4">
                  <c:v>172047</c:v>
                </c:pt>
                <c:pt idx="5">
                  <c:v>74669</c:v>
                </c:pt>
                <c:pt idx="6">
                  <c:v>27530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291110</c:v>
                </c:pt>
                <c:pt idx="1">
                  <c:v>255557</c:v>
                </c:pt>
                <c:pt idx="2">
                  <c:v>326756</c:v>
                </c:pt>
                <c:pt idx="3">
                  <c:v>270626</c:v>
                </c:pt>
                <c:pt idx="4">
                  <c:v>187431</c:v>
                </c:pt>
                <c:pt idx="5">
                  <c:v>92262</c:v>
                </c:pt>
                <c:pt idx="6">
                  <c:v>52081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275572</c:v>
                </c:pt>
                <c:pt idx="1">
                  <c:v>251165</c:v>
                </c:pt>
                <c:pt idx="2">
                  <c:v>311850</c:v>
                </c:pt>
                <c:pt idx="3">
                  <c:v>264034</c:v>
                </c:pt>
                <c:pt idx="4">
                  <c:v>178381</c:v>
                </c:pt>
                <c:pt idx="5">
                  <c:v>82008</c:v>
                </c:pt>
                <c:pt idx="6">
                  <c:v>41607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584579</c:v>
                </c:pt>
                <c:pt idx="1">
                  <c:v>476611</c:v>
                </c:pt>
                <c:pt idx="2">
                  <c:v>614324</c:v>
                </c:pt>
                <c:pt idx="3">
                  <c:v>553406</c:v>
                </c:pt>
                <c:pt idx="4">
                  <c:v>363983</c:v>
                </c:pt>
                <c:pt idx="5">
                  <c:v>172343</c:v>
                </c:pt>
                <c:pt idx="6">
                  <c:v>85655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557371</c:v>
                </c:pt>
                <c:pt idx="1">
                  <c:v>470208</c:v>
                </c:pt>
                <c:pt idx="2">
                  <c:v>599222</c:v>
                </c:pt>
                <c:pt idx="3">
                  <c:v>539501</c:v>
                </c:pt>
                <c:pt idx="4">
                  <c:v>350428</c:v>
                </c:pt>
                <c:pt idx="5">
                  <c:v>156677</c:v>
                </c:pt>
                <c:pt idx="6">
                  <c:v>69137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1375078</c:v>
                </c:pt>
                <c:pt idx="1">
                  <c:v>1475823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1337927</c:v>
                </c:pt>
                <c:pt idx="1">
                  <c:v>1404617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545276</c:v>
                </c:pt>
                <c:pt idx="1">
                  <c:v>452653</c:v>
                </c:pt>
                <c:pt idx="2">
                  <c:v>506873</c:v>
                </c:pt>
                <c:pt idx="3">
                  <c:v>502620</c:v>
                </c:pt>
                <c:pt idx="4">
                  <c:v>308349</c:v>
                </c:pt>
                <c:pt idx="5">
                  <c:v>135541</c:v>
                </c:pt>
                <c:pt idx="6">
                  <c:v>55065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526331</c:v>
                </c:pt>
                <c:pt idx="1">
                  <c:v>458159</c:v>
                </c:pt>
                <c:pt idx="2">
                  <c:v>516882</c:v>
                </c:pt>
                <c:pt idx="3">
                  <c:v>493077</c:v>
                </c:pt>
                <c:pt idx="4">
                  <c:v>299318</c:v>
                </c:pt>
                <c:pt idx="5">
                  <c:v>125401</c:v>
                </c:pt>
                <c:pt idx="6">
                  <c:v>44450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러시아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프랑스</c:v>
                </c:pt>
                <c:pt idx="8">
                  <c:v>우크라이나</c:v>
                </c:pt>
                <c:pt idx="9">
                  <c:v>일본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108926</c:v>
                </c:pt>
                <c:pt idx="1">
                  <c:v>1124</c:v>
                </c:pt>
                <c:pt idx="2">
                  <c:v>1833</c:v>
                </c:pt>
                <c:pt idx="3">
                  <c:v>740</c:v>
                </c:pt>
                <c:pt idx="4">
                  <c:v>3374</c:v>
                </c:pt>
                <c:pt idx="5">
                  <c:v>639</c:v>
                </c:pt>
                <c:pt idx="6">
                  <c:v>536</c:v>
                </c:pt>
                <c:pt idx="7">
                  <c:v>784</c:v>
                </c:pt>
                <c:pt idx="8">
                  <c:v>52</c:v>
                </c:pt>
                <c:pt idx="9">
                  <c:v>14606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러시아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프랑스</c:v>
                </c:pt>
                <c:pt idx="8">
                  <c:v>우크라이나</c:v>
                </c:pt>
                <c:pt idx="9">
                  <c:v>일본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4202</c:v>
                </c:pt>
                <c:pt idx="1">
                  <c:v>599</c:v>
                </c:pt>
                <c:pt idx="2">
                  <c:v>397</c:v>
                </c:pt>
                <c:pt idx="3">
                  <c:v>293</c:v>
                </c:pt>
                <c:pt idx="4">
                  <c:v>273</c:v>
                </c:pt>
                <c:pt idx="5">
                  <c:v>166</c:v>
                </c:pt>
                <c:pt idx="6">
                  <c:v>148</c:v>
                </c:pt>
                <c:pt idx="7">
                  <c:v>112</c:v>
                </c:pt>
                <c:pt idx="8">
                  <c:v>85</c:v>
                </c:pt>
                <c:pt idx="9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535160</c:v>
                </c:pt>
                <c:pt idx="1">
                  <c:v>526716</c:v>
                </c:pt>
                <c:pt idx="2">
                  <c:v>573486</c:v>
                </c:pt>
                <c:pt idx="3">
                  <c:v>469276</c:v>
                </c:pt>
                <c:pt idx="4">
                  <c:v>292030</c:v>
                </c:pt>
                <c:pt idx="5">
                  <c:v>139368</c:v>
                </c:pt>
                <c:pt idx="6">
                  <c:v>83183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503220</c:v>
                </c:pt>
                <c:pt idx="1">
                  <c:v>522465</c:v>
                </c:pt>
                <c:pt idx="2">
                  <c:v>550858</c:v>
                </c:pt>
                <c:pt idx="3">
                  <c:v>458562</c:v>
                </c:pt>
                <c:pt idx="4">
                  <c:v>274224</c:v>
                </c:pt>
                <c:pt idx="5">
                  <c:v>123063</c:v>
                </c:pt>
                <c:pt idx="6">
                  <c:v>65370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1080436</c:v>
                </c:pt>
                <c:pt idx="1">
                  <c:v>979369</c:v>
                </c:pt>
                <c:pt idx="2">
                  <c:v>1080359</c:v>
                </c:pt>
                <c:pt idx="3">
                  <c:v>971897</c:v>
                </c:pt>
                <c:pt idx="4">
                  <c:v>600378</c:v>
                </c:pt>
                <c:pt idx="5">
                  <c:v>274908</c:v>
                </c:pt>
                <c:pt idx="6">
                  <c:v>138248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1029551</c:v>
                </c:pt>
                <c:pt idx="1">
                  <c:v>980624</c:v>
                </c:pt>
                <c:pt idx="2">
                  <c:v>1067740</c:v>
                </c:pt>
                <c:pt idx="3">
                  <c:v>951639</c:v>
                </c:pt>
                <c:pt idx="4">
                  <c:v>573542</c:v>
                </c:pt>
                <c:pt idx="5">
                  <c:v>248463</c:v>
                </c:pt>
                <c:pt idx="6">
                  <c:v>109819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2506377</c:v>
                </c:pt>
                <c:pt idx="1">
                  <c:v>2619219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08월</c:v>
                </c:pt>
                <c:pt idx="1">
                  <c:v>2020년 08월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2463618</c:v>
                </c:pt>
                <c:pt idx="1">
                  <c:v>2497762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네덜란드</c:v>
                </c:pt>
                <c:pt idx="5">
                  <c:v>러시아</c:v>
                </c:pt>
                <c:pt idx="6">
                  <c:v>인도네시아</c:v>
                </c:pt>
                <c:pt idx="7">
                  <c:v>프랑스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327740</c:v>
                </c:pt>
                <c:pt idx="1">
                  <c:v>1586</c:v>
                </c:pt>
                <c:pt idx="2">
                  <c:v>2391</c:v>
                </c:pt>
                <c:pt idx="3">
                  <c:v>3979</c:v>
                </c:pt>
                <c:pt idx="4">
                  <c:v>2112</c:v>
                </c:pt>
                <c:pt idx="5">
                  <c:v>6313</c:v>
                </c:pt>
                <c:pt idx="6">
                  <c:v>2014</c:v>
                </c:pt>
                <c:pt idx="7">
                  <c:v>1665</c:v>
                </c:pt>
                <c:pt idx="8">
                  <c:v>3048</c:v>
                </c:pt>
                <c:pt idx="9">
                  <c:v>44840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네덜란드</c:v>
                </c:pt>
                <c:pt idx="5">
                  <c:v>러시아</c:v>
                </c:pt>
                <c:pt idx="6">
                  <c:v>인도네시아</c:v>
                </c:pt>
                <c:pt idx="7">
                  <c:v>프랑스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12259</c:v>
                </c:pt>
                <c:pt idx="1">
                  <c:v>1007</c:v>
                </c:pt>
                <c:pt idx="2">
                  <c:v>949</c:v>
                </c:pt>
                <c:pt idx="3">
                  <c:v>793</c:v>
                </c:pt>
                <c:pt idx="4">
                  <c:v>524</c:v>
                </c:pt>
                <c:pt idx="5">
                  <c:v>519</c:v>
                </c:pt>
                <c:pt idx="6">
                  <c:v>499</c:v>
                </c:pt>
                <c:pt idx="7">
                  <c:v>262</c:v>
                </c:pt>
                <c:pt idx="8">
                  <c:v>239</c:v>
                </c:pt>
                <c:pt idx="9">
                  <c:v>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08월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367922</c:v>
                </c:pt>
                <c:pt idx="1">
                  <c:v>352796</c:v>
                </c:pt>
                <c:pt idx="2">
                  <c:v>403244</c:v>
                </c:pt>
                <c:pt idx="3">
                  <c:v>391370</c:v>
                </c:pt>
                <c:pt idx="4">
                  <c:v>272035</c:v>
                </c:pt>
                <c:pt idx="5">
                  <c:v>120203</c:v>
                </c:pt>
                <c:pt idx="6">
                  <c:v>47314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367579</c:v>
                </c:pt>
                <c:pt idx="1">
                  <c:v>363903</c:v>
                </c:pt>
                <c:pt idx="2">
                  <c:v>420761</c:v>
                </c:pt>
                <c:pt idx="3">
                  <c:v>397971</c:v>
                </c:pt>
                <c:pt idx="4">
                  <c:v>276949</c:v>
                </c:pt>
                <c:pt idx="5">
                  <c:v>117507</c:v>
                </c:pt>
                <c:pt idx="6">
                  <c:v>40713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08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4,124,014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3,967,227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13,987,253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13,857,768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9,514,198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9,386,976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19,858,789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18,674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1,954,884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2,040,633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4,016,624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1,954,884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2,040,633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4,016,624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1,075,626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1,018,146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4,016,624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4,016,624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8,541,873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8,499,300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9,492,638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9,492,638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11,767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11,767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11,767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1,375,078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1,475,823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2,742,544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1,375,078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1,475,823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2,742,544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733,563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2,742,544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2,083,121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1,939,676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2,742,544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5,799,373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5,758,516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5,799,373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3,967,227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13,857,768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9,386,976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-126,517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2,506,377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2,619,219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2,497,762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4,961,380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2,506,377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2,619,219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2,497,762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1,080,436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1,080,359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1,067,740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4,961,380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1,261,488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1,352,749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1,314,810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4,961,378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3,759,608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3,542,141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4,961,381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